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459200" cy="21945600"/>
  <p:notesSz cx="6858000" cy="9144000"/>
  <p:defaultTextStyle>
    <a:defPPr>
      <a:defRPr lang="en-US"/>
    </a:defPPr>
    <a:lvl1pPr marL="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1pPr>
    <a:lvl2pPr marL="921715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2pPr>
    <a:lvl3pPr marL="1843430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3pPr>
    <a:lvl4pPr marL="276514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4pPr>
    <a:lvl5pPr marL="368686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5pPr>
    <a:lvl6pPr marL="460857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6pPr>
    <a:lvl7pPr marL="5530291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7pPr>
    <a:lvl8pPr marL="6452006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8pPr>
    <a:lvl9pPr marL="7373722" algn="l" defTabSz="1843430" rtl="0" eaLnBrk="1" latinLnBrk="0" hangingPunct="1">
      <a:defRPr sz="36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605" autoAdjust="0"/>
    <p:restoredTop sz="94434" autoAdjust="0"/>
  </p:normalViewPr>
  <p:slideViewPr>
    <p:cSldViewPr snapToGrid="0">
      <p:cViewPr>
        <p:scale>
          <a:sx n="33" d="100"/>
          <a:sy n="33" d="100"/>
        </p:scale>
        <p:origin x="21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046040"/>
        <c:axId val="102048784"/>
      </c:lineChart>
      <c:catAx>
        <c:axId val="10204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048784"/>
        <c:crosses val="autoZero"/>
        <c:auto val="1"/>
        <c:lblAlgn val="ctr"/>
        <c:lblOffset val="100"/>
        <c:noMultiLvlLbl val="0"/>
      </c:catAx>
      <c:valAx>
        <c:axId val="10204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04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2"/>
            <a:ext cx="13990320" cy="764032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1526522"/>
            <a:ext cx="12344400" cy="529843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1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7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168400"/>
            <a:ext cx="3549015" cy="1859788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168400"/>
            <a:ext cx="10441305" cy="1859788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6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5471167"/>
            <a:ext cx="14196060" cy="912875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4686287"/>
            <a:ext cx="14196060" cy="48005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1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5842000"/>
            <a:ext cx="6995160" cy="139242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5842000"/>
            <a:ext cx="6995160" cy="139242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168405"/>
            <a:ext cx="14196060" cy="42418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5379722"/>
            <a:ext cx="6963012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8016240"/>
            <a:ext cx="6963012" cy="117906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5379722"/>
            <a:ext cx="6997304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8016240"/>
            <a:ext cx="6997304" cy="117906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0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3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8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159765"/>
            <a:ext cx="8332470" cy="155956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9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159765"/>
            <a:ext cx="8332470" cy="155956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6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168405"/>
            <a:ext cx="1419606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5842000"/>
            <a:ext cx="1419606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425FE-A348-41B8-83FF-36E22098814D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0340325"/>
            <a:ext cx="55549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25F0D-57A1-4940-BD24-4C78308FC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1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51324"/>
            <a:ext cx="16459200" cy="2537234"/>
          </a:xfrm>
          <a:prstGeom prst="rect">
            <a:avLst/>
          </a:prstGeom>
          <a:ln>
            <a:noFill/>
          </a:ln>
          <a:effectLst>
            <a:softEdge rad="127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500" b="1" dirty="0" smtClean="0"/>
              <a:t>Topic: </a:t>
            </a:r>
            <a:r>
              <a:rPr lang="en-US" sz="4500" b="1" dirty="0" smtClean="0"/>
              <a:t>DO NOT CHANGE THE FONT SIZE UP TO DIVISION</a:t>
            </a:r>
            <a:endParaRPr lang="en-US" sz="4500" b="1" dirty="0" smtClean="0"/>
          </a:p>
          <a:p>
            <a:r>
              <a:rPr lang="en-US" sz="3300" b="1" dirty="0" smtClean="0"/>
              <a:t>Supervisor: A.R.D. </a:t>
            </a:r>
            <a:r>
              <a:rPr lang="en-US" sz="3300" b="1" dirty="0" err="1" smtClean="0"/>
              <a:t>Perera</a:t>
            </a:r>
            <a:endParaRPr lang="en-US" sz="3300" b="1" dirty="0" smtClean="0"/>
          </a:p>
          <a:p>
            <a:r>
              <a:rPr lang="en-US" sz="3300" b="1" dirty="0" smtClean="0"/>
              <a:t>Project Group (names): RI Mahesh, LKJ </a:t>
            </a:r>
            <a:r>
              <a:rPr lang="en-US" sz="3300" b="1" dirty="0" err="1" smtClean="0"/>
              <a:t>Pathirana</a:t>
            </a:r>
            <a:r>
              <a:rPr lang="en-US" sz="3300" b="1" dirty="0" smtClean="0"/>
              <a:t>, SJJ </a:t>
            </a:r>
            <a:r>
              <a:rPr lang="en-US" sz="3300" b="1" dirty="0" err="1" smtClean="0"/>
              <a:t>lkoliyana</a:t>
            </a:r>
            <a:r>
              <a:rPr lang="en-US" sz="3300" b="1" dirty="0" smtClean="0"/>
              <a:t>, ANDF </a:t>
            </a:r>
            <a:r>
              <a:rPr lang="en-US" sz="3300" b="1" dirty="0" err="1" smtClean="0"/>
              <a:t>Vidanapathirana</a:t>
            </a:r>
            <a:endParaRPr lang="en-US" sz="3300" b="1" dirty="0" smtClean="0"/>
          </a:p>
          <a:p>
            <a:r>
              <a:rPr lang="en-US" sz="3300" b="1" dirty="0" smtClean="0"/>
              <a:t>Division: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0" y="13224790"/>
            <a:ext cx="4103076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Highlights </a:t>
            </a:r>
          </a:p>
          <a:p>
            <a:r>
              <a:rPr lang="en-US" sz="3600" dirty="0" smtClean="0"/>
              <a:t>Some Key points you want your audience to know you can insert here in point form.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93"/>
          <a:stretch/>
        </p:blipFill>
        <p:spPr>
          <a:xfrm>
            <a:off x="1" y="-348344"/>
            <a:ext cx="16459200" cy="38513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6623084"/>
            <a:ext cx="5638800" cy="6453907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400" y="6623085"/>
            <a:ext cx="9906000" cy="5416515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5400" b="1" dirty="0"/>
          </a:p>
        </p:txBody>
      </p:sp>
      <p:sp>
        <p:nvSpPr>
          <p:cNvPr id="19" name="Rectangle 18"/>
          <p:cNvSpPr/>
          <p:nvPr/>
        </p:nvSpPr>
        <p:spPr>
          <a:xfrm>
            <a:off x="304800" y="13311518"/>
            <a:ext cx="5638800" cy="836738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48400" y="12274127"/>
            <a:ext cx="9906000" cy="940477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6282097" y="12362195"/>
            <a:ext cx="156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Results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72400" y="16575733"/>
            <a:ext cx="1370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Figure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35841" y="17126139"/>
            <a:ext cx="97185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/>
              <a:t>Here you can use tables, graphs, charts or images to illustrate your findings with brief explanations about </a:t>
            </a:r>
            <a:r>
              <a:rPr lang="en-US" sz="3200" b="1" dirty="0" smtClean="0"/>
              <a:t>those.</a:t>
            </a:r>
            <a:endParaRPr lang="en-US" sz="3000" b="1" dirty="0"/>
          </a:p>
          <a:p>
            <a:pPr algn="just"/>
            <a:r>
              <a:rPr lang="en-US" sz="3200" b="1" i="1" dirty="0"/>
              <a:t>General Instructions</a:t>
            </a:r>
            <a:endParaRPr lang="en-US" sz="3200" dirty="0"/>
          </a:p>
          <a:p>
            <a:pPr lvl="0" algn="just"/>
            <a:r>
              <a:rPr lang="en-US" sz="3200" i="1" dirty="0"/>
              <a:t>Minimize the amount of text as much as possible.</a:t>
            </a:r>
            <a:endParaRPr lang="en-US" sz="3200" dirty="0"/>
          </a:p>
          <a:p>
            <a:pPr lvl="0" algn="just"/>
            <a:r>
              <a:rPr lang="en-US" sz="3200" i="1" dirty="0"/>
              <a:t>Use figures and tables as much as possible.</a:t>
            </a:r>
            <a:endParaRPr lang="en-US" sz="3200" dirty="0"/>
          </a:p>
          <a:p>
            <a:pPr lvl="0" algn="just"/>
            <a:r>
              <a:rPr lang="en-US" sz="3200" i="1" dirty="0"/>
              <a:t>The figures must be in higher resolutions.</a:t>
            </a:r>
            <a:endParaRPr lang="en-US" sz="3200" dirty="0"/>
          </a:p>
          <a:p>
            <a:pPr lvl="0" algn="just"/>
            <a:r>
              <a:rPr lang="en-US" sz="3200" i="1" dirty="0"/>
              <a:t>Apply figure and table captions wherever necessary.</a:t>
            </a:r>
            <a:endParaRPr lang="en-US" sz="3200" dirty="0"/>
          </a:p>
          <a:p>
            <a:pPr lvl="0" algn="just"/>
            <a:r>
              <a:rPr lang="en-US" sz="3200" i="1" dirty="0"/>
              <a:t>The poster must be limited to a single page</a:t>
            </a:r>
            <a:endParaRPr lang="en-US" sz="3200" b="1" dirty="0"/>
          </a:p>
        </p:txBody>
      </p:sp>
      <p:sp>
        <p:nvSpPr>
          <p:cNvPr id="23" name="Rectangle 22"/>
          <p:cNvSpPr/>
          <p:nvPr/>
        </p:nvSpPr>
        <p:spPr>
          <a:xfrm>
            <a:off x="333375" y="6645413"/>
            <a:ext cx="44732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0"/>
              </a:rPr>
              <a:t>Background</a:t>
            </a:r>
            <a:endParaRPr lang="en-US" sz="3600" b="1" dirty="0">
              <a:ln w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3375" y="7432136"/>
            <a:ext cx="50066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n w="0"/>
              </a:rPr>
              <a:t>Provide a very brief description of your project.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10978" y="7452614"/>
            <a:ext cx="90206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Use </a:t>
            </a:r>
            <a:r>
              <a:rPr lang="en-US" sz="3200" dirty="0"/>
              <a:t>brief sentences and bullets to convey your objectives</a:t>
            </a:r>
          </a:p>
        </p:txBody>
      </p:sp>
      <p:graphicFrame>
        <p:nvGraphicFramePr>
          <p:cNvPr id="41" name="Chart 40"/>
          <p:cNvGraphicFramePr/>
          <p:nvPr>
            <p:extLst>
              <p:ext uri="{D42A27DB-BD31-4B8C-83A1-F6EECF244321}">
                <p14:modId xmlns:p14="http://schemas.microsoft.com/office/powerpoint/2010/main" val="3307212786"/>
              </p:ext>
            </p:extLst>
          </p:nvPr>
        </p:nvGraphicFramePr>
        <p:xfrm>
          <a:off x="7145304" y="13237961"/>
          <a:ext cx="4670957" cy="3403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" name="Rectangle 41"/>
          <p:cNvSpPr/>
          <p:nvPr/>
        </p:nvSpPr>
        <p:spPr>
          <a:xfrm>
            <a:off x="333375" y="13402043"/>
            <a:ext cx="19079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Methods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94014" y="15130185"/>
            <a:ext cx="43780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Again be as brief as you can.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However, maintain the clarity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63047" y="6652877"/>
            <a:ext cx="21953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00260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1510</TotalTime>
  <Words>158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ITUM LAP 039</dc:creator>
  <cp:lastModifiedBy>HP Inc.</cp:lastModifiedBy>
  <cp:revision>23</cp:revision>
  <dcterms:created xsi:type="dcterms:W3CDTF">2021-01-11T17:19:33Z</dcterms:created>
  <dcterms:modified xsi:type="dcterms:W3CDTF">2021-02-03T16:18:52Z</dcterms:modified>
</cp:coreProperties>
</file>